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745306-6991-9483-0819-DF91140D4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B61AF2D-59D1-DED7-A736-BD61E1984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FCEBA6-6586-EEE4-6930-359FDBD57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044A-083F-4B35-AE2F-3B78B7DA0CA4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B432B2-B35B-059B-91B6-A9ECF73B6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0D3212-A45A-0A71-C08C-BD2B5B518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046A-828B-422C-8D29-BB4A7372B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66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41312D-6396-1DDF-F886-F6DA15A03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78635FD-9FFA-392D-80BB-6DE0D896E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34EDC9-C303-0A95-6F3F-BC5E642A5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044A-083F-4B35-AE2F-3B78B7DA0CA4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8CB61E-1A19-2CCC-631E-2EE21841D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A77453-C431-EFF4-948B-75815C7B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046A-828B-422C-8D29-BB4A7372B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737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A23FE2D-9F1B-825E-8539-024B1A6DF8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E721899-0457-7812-1D18-CDE471DB6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00AC1E-8F93-46B1-93AD-5612A641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044A-083F-4B35-AE2F-3B78B7DA0CA4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A2D6C4-545B-A141-8EC5-3CF5F81F2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443B79-1F57-C16D-D827-1C07942C3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046A-828B-422C-8D29-BB4A7372B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444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375EFC-5FE5-0B7E-FDE5-D79525FE5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254779-0E64-E18E-6C8E-7B0C28D4C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922279-CEF8-C642-F400-3FC72DD36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044A-083F-4B35-AE2F-3B78B7DA0CA4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CBDFBA6-6CE1-4AF5-FF13-96A1D283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09BB9E-5CC2-CC13-385C-F4DE2E886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046A-828B-422C-8D29-BB4A7372B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477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CDA533-C849-FA99-D82E-AEE4C36A0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10F0C2F-565D-43CF-820A-AEB312122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5D3B12-7613-0FAD-99FA-A0E04EBA7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044A-083F-4B35-AE2F-3B78B7DA0CA4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DCEDF1-A466-C6A3-AD95-E831CC5D9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4F30C1-2DB0-8872-13B5-36ECE53B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046A-828B-422C-8D29-BB4A7372B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6985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6A4732-E6F6-CA8E-3F7E-5B3102A2E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EA4809-8EF7-D258-284A-1FD11FAC1A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344CBE4-74FB-8FE1-3BB8-1727607A5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B29E797-CF2A-EBD4-24D2-2E4512412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044A-083F-4B35-AE2F-3B78B7DA0CA4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C7757B0-E3A4-BCE9-768C-68A9B49A2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AA8D221-8DA2-7C72-2469-9EEBDC9E2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046A-828B-422C-8D29-BB4A7372B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128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96547F-2703-1D75-9D1A-BCA33CD3C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A563EA6-260E-A79B-ED81-213975DC1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6361E2E-6534-FABD-9A47-98C2FEDE9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BD26A34-15DF-C276-65F8-39FBBAF24F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D6A8675-1F0C-D0FF-1213-7B0FF4B6A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72BE81B-04AC-0F7A-A576-E6CEBF6C9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044A-083F-4B35-AE2F-3B78B7DA0CA4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C8E9A63-205B-5821-DC62-43EAC51E1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C68B8A6-73C8-2203-08B4-22C449308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046A-828B-422C-8D29-BB4A7372B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679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C41E7A-AB76-5A67-2623-0012D93DB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E6BFEBC-D4C4-0858-6FF3-0A3892630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044A-083F-4B35-AE2F-3B78B7DA0CA4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33AA35B-CD5C-1C6D-0811-C0BC4BE0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EB1B5B2-1912-7C7F-C939-6A4C1C2E9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046A-828B-422C-8D29-BB4A7372B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334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F17757-E27B-BD7F-A5A7-669EDFA1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044A-083F-4B35-AE2F-3B78B7DA0CA4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C104D4B-3AFE-BC48-24C9-72DF48DE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9E29289-8BDC-C7EF-210F-A59144082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046A-828B-422C-8D29-BB4A7372B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098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05F963-BCBE-38CD-1824-EEB86B2EE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661878-BB19-22A0-0F16-1803AFF77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CDCCE68-23BE-1889-222C-9279F06C9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84C3E3-2733-642D-4DDD-E503B4946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044A-083F-4B35-AE2F-3B78B7DA0CA4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8AE1E5E-904F-00A1-69E0-DB1512E8E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619C667-F3B4-807A-E046-36CA7E98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046A-828B-422C-8D29-BB4A7372B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25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67A996-F122-FF1A-AA1C-B7A105F2C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9A4203B-A947-ED51-D72F-C74DAC4E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00B0D20-24BB-D69F-5C35-DE8C7284F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203DA8A-7485-74A6-2A42-9B02C2304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044A-083F-4B35-AE2F-3B78B7DA0CA4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9C4DCC2-FF8B-1D75-692D-F414229B7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E6F4538-00CB-28D6-7758-53DA8A865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046A-828B-422C-8D29-BB4A7372B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39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8358B11-A4A7-F0B1-44FF-A65108112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510430-257A-72C7-5E83-FAFF275A5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62DA7F-FC0B-A1A5-E09B-B47F5D855C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F044A-083F-4B35-AE2F-3B78B7DA0CA4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888B21-1FB7-BDA1-5DC9-AFFD7AE6F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7AB8B2-8D97-67AF-3204-03FB4E864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4046A-828B-422C-8D29-BB4A7372B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456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3097C5-8118-4A49-8F26-E86570D9A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5413" y="197478"/>
            <a:ext cx="5598253" cy="473642"/>
          </a:xfrm>
        </p:spPr>
        <p:txBody>
          <a:bodyPr>
            <a:norm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宮崎県観光協会ノベルティ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414579FE-4825-BA05-04FC-3992D7F7D046}"/>
              </a:ext>
            </a:extLst>
          </p:cNvPr>
          <p:cNvSpPr txBox="1">
            <a:spLocks/>
          </p:cNvSpPr>
          <p:nvPr/>
        </p:nvSpPr>
        <p:spPr>
          <a:xfrm>
            <a:off x="1935059" y="658538"/>
            <a:ext cx="8467289" cy="4736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紙袋</a:t>
            </a:r>
            <a:r>
              <a:rPr lang="en-US" altLang="ja-JP" sz="20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_</a:t>
            </a:r>
            <a:r>
              <a:rPr lang="ja-JP" altLang="en-US" sz="20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透明フィルム加工（</a:t>
            </a:r>
            <a:r>
              <a:rPr lang="en-US" altLang="ja-JP" sz="20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W270×H400×D100</a:t>
            </a:r>
            <a:r>
              <a:rPr lang="ja-JP" altLang="en-US" sz="20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ja-JP" altLang="en-US" sz="17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94073F9-17FE-27C5-2BAD-F8CC4B283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1231" y="2374613"/>
            <a:ext cx="4903367" cy="367752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D692EA3-5320-58AB-58CB-EB0708CBE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82684" y="2366223"/>
            <a:ext cx="4903367" cy="3677525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BF249E34-7C8C-4CC9-AF94-E7AA1128676F}"/>
              </a:ext>
            </a:extLst>
          </p:cNvPr>
          <p:cNvSpPr txBox="1">
            <a:spLocks/>
          </p:cNvSpPr>
          <p:nvPr/>
        </p:nvSpPr>
        <p:spPr>
          <a:xfrm>
            <a:off x="2087459" y="1112942"/>
            <a:ext cx="8467289" cy="4736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7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7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希望枚数の半数を無料提供、半数を販売</a:t>
            </a:r>
            <a:r>
              <a:rPr lang="en-US" altLang="ja-JP" sz="17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@</a:t>
            </a:r>
            <a:r>
              <a:rPr lang="ja-JP" altLang="en-US" sz="17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￥</a:t>
            </a:r>
            <a:r>
              <a:rPr lang="en-US" altLang="ja-JP" sz="17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175</a:t>
            </a:r>
            <a:r>
              <a:rPr lang="ja-JP" altLang="en-US" sz="17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（税込み）</a:t>
            </a:r>
          </a:p>
        </p:txBody>
      </p:sp>
    </p:spTree>
    <p:extLst>
      <p:ext uri="{BB962C8B-B14F-4D97-AF65-F5344CB8AC3E}">
        <p14:creationId xmlns:p14="http://schemas.microsoft.com/office/powerpoint/2010/main" val="3833971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34</Words>
  <Application>Microsoft Office PowerPoint</Application>
  <PresentationFormat>ワイド画面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メイリオ</vt:lpstr>
      <vt:lpstr>游ゴシック</vt:lpstr>
      <vt:lpstr>游ゴシック Light</vt:lpstr>
      <vt:lpstr>Arial</vt:lpstr>
      <vt:lpstr>Office テーマ</vt:lpstr>
      <vt:lpstr>宮崎県観光協会ノベルティ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宮崎県観光協会ノベルティ</dc:title>
  <dc:creator>USER</dc:creator>
  <cp:lastModifiedBy>MICE(hayashi-kenji)</cp:lastModifiedBy>
  <cp:revision>5</cp:revision>
  <cp:lastPrinted>2024-05-30T07:57:03Z</cp:lastPrinted>
  <dcterms:created xsi:type="dcterms:W3CDTF">2024-02-07T03:42:56Z</dcterms:created>
  <dcterms:modified xsi:type="dcterms:W3CDTF">2024-05-31T05:22:21Z</dcterms:modified>
</cp:coreProperties>
</file>